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79"/>
    <p:restoredTop sz="93112"/>
  </p:normalViewPr>
  <p:slideViewPr>
    <p:cSldViewPr snapToGrid="0" snapToObjects="1">
      <p:cViewPr varScale="1">
        <p:scale>
          <a:sx n="68" d="100"/>
          <a:sy n="68" d="100"/>
        </p:scale>
        <p:origin x="146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28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2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93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1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81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2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26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5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9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33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2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e 3">
            <a:extLst>
              <a:ext uri="{FF2B5EF4-FFF2-40B4-BE49-F238E27FC236}">
                <a16:creationId xmlns:a16="http://schemas.microsoft.com/office/drawing/2014/main" id="{7BAD8420-9EC8-4207-A8AA-A3112BBC3A20}"/>
              </a:ext>
            </a:extLst>
          </p:cNvPr>
          <p:cNvSpPr/>
          <p:nvPr/>
        </p:nvSpPr>
        <p:spPr>
          <a:xfrm>
            <a:off x="4317411" y="1458170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249535" y="248589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PSE 1</a:t>
            </a:r>
          </a:p>
        </p:txBody>
      </p:sp>
      <p:sp>
        <p:nvSpPr>
          <p:cNvPr id="7" name="Hexagone 6">
            <a:extLst>
              <a:ext uri="{FF2B5EF4-FFF2-40B4-BE49-F238E27FC236}">
                <a16:creationId xmlns:a16="http://schemas.microsoft.com/office/drawing/2014/main" id="{2AF6D802-1FBF-49DE-B7E7-E7C1D5E2BD64}"/>
              </a:ext>
            </a:extLst>
          </p:cNvPr>
          <p:cNvSpPr/>
          <p:nvPr/>
        </p:nvSpPr>
        <p:spPr>
          <a:xfrm>
            <a:off x="2653271" y="2388809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id="{C980E0E6-D40B-4B01-9E0A-DA10EB05D502}"/>
              </a:ext>
            </a:extLst>
          </p:cNvPr>
          <p:cNvSpPr/>
          <p:nvPr/>
        </p:nvSpPr>
        <p:spPr>
          <a:xfrm>
            <a:off x="983541" y="3313024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ECD00BA5-77A4-48F4-98E4-265C815FC896}"/>
              </a:ext>
            </a:extLst>
          </p:cNvPr>
          <p:cNvSpPr/>
          <p:nvPr/>
        </p:nvSpPr>
        <p:spPr>
          <a:xfrm>
            <a:off x="4322999" y="3306600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Hexagone 9">
            <a:extLst>
              <a:ext uri="{FF2B5EF4-FFF2-40B4-BE49-F238E27FC236}">
                <a16:creationId xmlns:a16="http://schemas.microsoft.com/office/drawing/2014/main" id="{78ABE307-2E33-4962-946D-0321CC75229A}"/>
              </a:ext>
            </a:extLst>
          </p:cNvPr>
          <p:cNvSpPr/>
          <p:nvPr/>
        </p:nvSpPr>
        <p:spPr>
          <a:xfrm>
            <a:off x="5992468" y="2379072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Hexagone 10">
            <a:extLst>
              <a:ext uri="{FF2B5EF4-FFF2-40B4-BE49-F238E27FC236}">
                <a16:creationId xmlns:a16="http://schemas.microsoft.com/office/drawing/2014/main" id="{8B69B3BB-67DD-40B4-A2A3-5AF756DCE315}"/>
              </a:ext>
            </a:extLst>
          </p:cNvPr>
          <p:cNvSpPr/>
          <p:nvPr/>
        </p:nvSpPr>
        <p:spPr>
          <a:xfrm>
            <a:off x="1623997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Hexagone 11">
            <a:extLst>
              <a:ext uri="{FF2B5EF4-FFF2-40B4-BE49-F238E27FC236}">
                <a16:creationId xmlns:a16="http://schemas.microsoft.com/office/drawing/2014/main" id="{AEEE4F46-B279-4FBA-B945-7A30A6184927}"/>
              </a:ext>
            </a:extLst>
          </p:cNvPr>
          <p:cNvSpPr/>
          <p:nvPr/>
        </p:nvSpPr>
        <p:spPr>
          <a:xfrm>
            <a:off x="5992729" y="4237239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Hexagone 12">
            <a:extLst>
              <a:ext uri="{FF2B5EF4-FFF2-40B4-BE49-F238E27FC236}">
                <a16:creationId xmlns:a16="http://schemas.microsoft.com/office/drawing/2014/main" id="{CD19C9F5-431A-4925-9A81-E1CA0D2C8B4E}"/>
              </a:ext>
            </a:extLst>
          </p:cNvPr>
          <p:cNvSpPr/>
          <p:nvPr/>
        </p:nvSpPr>
        <p:spPr>
          <a:xfrm>
            <a:off x="2923352" y="4223604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Hexagone 13">
            <a:extLst>
              <a:ext uri="{FF2B5EF4-FFF2-40B4-BE49-F238E27FC236}">
                <a16:creationId xmlns:a16="http://schemas.microsoft.com/office/drawing/2014/main" id="{9F98983E-B495-43B1-AD37-E48268F7458A}"/>
              </a:ext>
            </a:extLst>
          </p:cNvPr>
          <p:cNvSpPr/>
          <p:nvPr/>
        </p:nvSpPr>
        <p:spPr>
          <a:xfrm>
            <a:off x="7847140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Hexagone 14">
            <a:extLst>
              <a:ext uri="{FF2B5EF4-FFF2-40B4-BE49-F238E27FC236}">
                <a16:creationId xmlns:a16="http://schemas.microsoft.com/office/drawing/2014/main" id="{90242AA9-1000-4260-B58D-CFAB11504982}"/>
              </a:ext>
            </a:extLst>
          </p:cNvPr>
          <p:cNvSpPr/>
          <p:nvPr/>
        </p:nvSpPr>
        <p:spPr>
          <a:xfrm>
            <a:off x="8893558" y="1868556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00A7AA2-AC20-4602-9C45-23B353023069}"/>
              </a:ext>
            </a:extLst>
          </p:cNvPr>
          <p:cNvSpPr txBox="1"/>
          <p:nvPr/>
        </p:nvSpPr>
        <p:spPr>
          <a:xfrm rot="5400000">
            <a:off x="-552565" y="2090409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TAUX DE RÉSULTATS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D635DFF-565E-4663-960A-6962781A51AF}"/>
              </a:ext>
            </a:extLst>
          </p:cNvPr>
          <p:cNvSpPr txBox="1"/>
          <p:nvPr/>
        </p:nvSpPr>
        <p:spPr>
          <a:xfrm>
            <a:off x="4908927" y="1661061"/>
            <a:ext cx="873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Century Gothic" panose="020B0502020202020204" pitchFamily="34" charset="0"/>
              </a:rPr>
              <a:t>14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D0AE2F3-8421-4BC7-93F9-1D2B530E810B}"/>
              </a:ext>
            </a:extLst>
          </p:cNvPr>
          <p:cNvSpPr txBox="1"/>
          <p:nvPr/>
        </p:nvSpPr>
        <p:spPr>
          <a:xfrm>
            <a:off x="4543464" y="2443177"/>
            <a:ext cx="161133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en formation</a:t>
            </a:r>
            <a:br>
              <a:rPr lang="fr-FR" sz="1000" dirty="0">
                <a:latin typeface="Century Gothic" panose="020B0502020202020204" pitchFamily="34" charset="0"/>
              </a:rPr>
            </a:br>
            <a:endParaRPr lang="fr-FR" sz="1000" dirty="0">
              <a:latin typeface="Century Gothic" panose="020B0502020202020204" pitchFamily="34" charset="0"/>
            </a:endParaRPr>
          </a:p>
          <a:p>
            <a:pPr algn="ctr"/>
            <a:r>
              <a:rPr lang="fr-FR" sz="1000">
                <a:latin typeface="Century Gothic" panose="020B0502020202020204" pitchFamily="34" charset="0"/>
              </a:rPr>
              <a:t>2023-2024</a:t>
            </a:r>
            <a:endParaRPr lang="fr-FR" sz="1000" b="1" dirty="0">
              <a:latin typeface="Century Gothic" panose="020B0502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50D764A-F761-4FA8-91D9-9268BCA71731}"/>
              </a:ext>
            </a:extLst>
          </p:cNvPr>
          <p:cNvSpPr txBox="1"/>
          <p:nvPr/>
        </p:nvSpPr>
        <p:spPr>
          <a:xfrm>
            <a:off x="8267366" y="22783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839086F-4D27-4D13-9AD2-FF1C07DBFF8A}"/>
              </a:ext>
            </a:extLst>
          </p:cNvPr>
          <p:cNvSpPr txBox="1"/>
          <p:nvPr/>
        </p:nvSpPr>
        <p:spPr>
          <a:xfrm>
            <a:off x="7864785" y="2826152"/>
            <a:ext cx="1219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Abandons.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21" name="Graphique 6" descr="Liste de vérification (droite à gauche)">
            <a:extLst>
              <a:ext uri="{FF2B5EF4-FFF2-40B4-BE49-F238E27FC236}">
                <a16:creationId xmlns:a16="http://schemas.microsoft.com/office/drawing/2014/main" id="{1679C3A8-B3C3-42BD-8FEA-208DC84C8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9160" y="3526983"/>
            <a:ext cx="476681" cy="476681"/>
          </a:xfrm>
          <a:prstGeom prst="rect">
            <a:avLst/>
          </a:prstGeom>
        </p:spPr>
      </p:pic>
      <p:pic>
        <p:nvPicPr>
          <p:cNvPr id="22" name="Graphique 32" descr="Diplôme">
            <a:extLst>
              <a:ext uri="{FF2B5EF4-FFF2-40B4-BE49-F238E27FC236}">
                <a16:creationId xmlns:a16="http://schemas.microsoft.com/office/drawing/2014/main" id="{6083970F-F037-494E-8F8F-BB6DFDB69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1124" y="3454536"/>
            <a:ext cx="476681" cy="476681"/>
          </a:xfrm>
          <a:prstGeom prst="rect">
            <a:avLst/>
          </a:prstGeom>
        </p:spPr>
      </p:pic>
      <p:pic>
        <p:nvPicPr>
          <p:cNvPr id="23" name="Graphique 34" descr="Graphique à barres (droite à gauche)">
            <a:extLst>
              <a:ext uri="{FF2B5EF4-FFF2-40B4-BE49-F238E27FC236}">
                <a16:creationId xmlns:a16="http://schemas.microsoft.com/office/drawing/2014/main" id="{9EC7082D-C8FB-4D08-BA3B-6620655F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0686" y="2606152"/>
            <a:ext cx="476680" cy="476680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669D4C63-0E03-4387-A63B-5D886F1F16F3}"/>
              </a:ext>
            </a:extLst>
          </p:cNvPr>
          <p:cNvSpPr txBox="1"/>
          <p:nvPr/>
        </p:nvSpPr>
        <p:spPr>
          <a:xfrm>
            <a:off x="6694073" y="4406192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latin typeface="Century Gothic" panose="020B0502020202020204" pitchFamily="34" charset="0"/>
              </a:rPr>
              <a:t>14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5350F4C-2C40-4765-B065-DC7F14AC2329}"/>
              </a:ext>
            </a:extLst>
          </p:cNvPr>
          <p:cNvSpPr txBox="1"/>
          <p:nvPr/>
        </p:nvSpPr>
        <p:spPr>
          <a:xfrm>
            <a:off x="6287442" y="4990967"/>
            <a:ext cx="1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ayant donnés retour de notre enquête de satisfaction.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EE195BF-3E9A-4C49-A80B-F88CA8FEEF89}"/>
              </a:ext>
            </a:extLst>
          </p:cNvPr>
          <p:cNvSpPr txBox="1"/>
          <p:nvPr/>
        </p:nvSpPr>
        <p:spPr>
          <a:xfrm>
            <a:off x="3032027" y="275636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14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FB4274-7331-49F6-9BB2-FD4E569DEDDA}"/>
              </a:ext>
            </a:extLst>
          </p:cNvPr>
          <p:cNvSpPr txBox="1"/>
          <p:nvPr/>
        </p:nvSpPr>
        <p:spPr>
          <a:xfrm>
            <a:off x="3094270" y="3306599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présents aux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8D684B1-EA90-41C7-ACA7-C1C5192A7BF3}"/>
              </a:ext>
            </a:extLst>
          </p:cNvPr>
          <p:cNvSpPr txBox="1"/>
          <p:nvPr/>
        </p:nvSpPr>
        <p:spPr>
          <a:xfrm>
            <a:off x="1359628" y="3638829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14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0F12AFB1-E6CE-471A-96E0-3B9A8CADDC0E}"/>
              </a:ext>
            </a:extLst>
          </p:cNvPr>
          <p:cNvSpPr txBox="1"/>
          <p:nvPr/>
        </p:nvSpPr>
        <p:spPr>
          <a:xfrm>
            <a:off x="1421871" y="4189060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validant les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278CF2B-EE1D-46DA-B958-89908389FB6A}"/>
              </a:ext>
            </a:extLst>
          </p:cNvPr>
          <p:cNvSpPr txBox="1"/>
          <p:nvPr/>
        </p:nvSpPr>
        <p:spPr>
          <a:xfrm>
            <a:off x="4666798" y="3654561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14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BAC285F-B8C8-47BD-85D0-AABF10027F5D}"/>
              </a:ext>
            </a:extLst>
          </p:cNvPr>
          <p:cNvSpPr txBox="1"/>
          <p:nvPr/>
        </p:nvSpPr>
        <p:spPr>
          <a:xfrm>
            <a:off x="4729041" y="4204792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décrochant le diplôme.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9967566-6F7C-4E25-B141-3C705B413CBD}"/>
              </a:ext>
            </a:extLst>
          </p:cNvPr>
          <p:cNvSpPr txBox="1"/>
          <p:nvPr/>
        </p:nvSpPr>
        <p:spPr>
          <a:xfrm>
            <a:off x="2042434" y="226143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>
                <a:latin typeface="Century Gothic" panose="020B0502020202020204" pitchFamily="34" charset="0"/>
              </a:rPr>
              <a:t>0</a:t>
            </a:r>
            <a:endParaRPr lang="fr-FR" sz="2400" b="1" dirty="0">
              <a:latin typeface="Century Gothic" panose="020B0502020202020204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55B7492-1549-470B-8196-92679D2AECA5}"/>
              </a:ext>
            </a:extLst>
          </p:cNvPr>
          <p:cNvSpPr txBox="1"/>
          <p:nvPr/>
        </p:nvSpPr>
        <p:spPr>
          <a:xfrm>
            <a:off x="1712295" y="2700829"/>
            <a:ext cx="10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Validation partielle de la formation.</a:t>
            </a:r>
            <a:endParaRPr lang="fr-FR" sz="800" b="1" dirty="0">
              <a:latin typeface="Century Gothic" panose="020B0502020202020204" pitchFamily="34" charset="0"/>
            </a:endParaRPr>
          </a:p>
          <a:p>
            <a:pPr algn="ctr"/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34" name="Graphique 52" descr="Poignée de main">
            <a:extLst>
              <a:ext uri="{FF2B5EF4-FFF2-40B4-BE49-F238E27FC236}">
                <a16:creationId xmlns:a16="http://schemas.microsoft.com/office/drawing/2014/main" id="{1AEAFEB0-F965-4F09-9B9E-B308A6ABC4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7355" y="2487669"/>
            <a:ext cx="566138" cy="566138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AD08D6CE-C0D2-44FE-A333-1E79175C5105}"/>
              </a:ext>
            </a:extLst>
          </p:cNvPr>
          <p:cNvSpPr txBox="1"/>
          <p:nvPr/>
        </p:nvSpPr>
        <p:spPr>
          <a:xfrm>
            <a:off x="6401578" y="2833299"/>
            <a:ext cx="838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100%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B29CAF4-C723-4A52-B5B4-0F0986F5E36A}"/>
              </a:ext>
            </a:extLst>
          </p:cNvPr>
          <p:cNvSpPr txBox="1"/>
          <p:nvPr/>
        </p:nvSpPr>
        <p:spPr>
          <a:xfrm>
            <a:off x="6427826" y="3168105"/>
            <a:ext cx="1234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Taux de satisfaction de la formation selon la </a:t>
            </a:r>
            <a:r>
              <a:rPr lang="fr-FR" sz="1000">
                <a:solidFill>
                  <a:schemeClr val="bg1"/>
                </a:solidFill>
                <a:latin typeface="Century Gothic" panose="020B0502020202020204" pitchFamily="34" charset="0"/>
              </a:rPr>
              <a:t>promo 2023-24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7" name="Graphique 5">
            <a:extLst>
              <a:ext uri="{FF2B5EF4-FFF2-40B4-BE49-F238E27FC236}">
                <a16:creationId xmlns:a16="http://schemas.microsoft.com/office/drawing/2014/main" id="{1FCB8B52-C30C-4483-B8BA-9B58422162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81262" y="247838"/>
            <a:ext cx="1698593" cy="718104"/>
          </a:xfrm>
          <a:prstGeom prst="rect">
            <a:avLst/>
          </a:prstGeom>
        </p:spPr>
      </p:pic>
      <p:sp>
        <p:nvSpPr>
          <p:cNvPr id="38" name="Parallélogramme 37">
            <a:extLst>
              <a:ext uri="{FF2B5EF4-FFF2-40B4-BE49-F238E27FC236}">
                <a16:creationId xmlns:a16="http://schemas.microsoft.com/office/drawing/2014/main" id="{674DA021-1850-4D29-9009-A6F2707ED1FF}"/>
              </a:ext>
            </a:extLst>
          </p:cNvPr>
          <p:cNvSpPr/>
          <p:nvPr/>
        </p:nvSpPr>
        <p:spPr>
          <a:xfrm>
            <a:off x="398047" y="142865"/>
            <a:ext cx="2340864" cy="667512"/>
          </a:xfrm>
          <a:prstGeom prst="parallelogram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194017" y="29874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PSE 2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619D2DA-4430-47BD-9C93-D0D1E9A598E8}"/>
              </a:ext>
            </a:extLst>
          </p:cNvPr>
          <p:cNvSpPr txBox="1"/>
          <p:nvPr/>
        </p:nvSpPr>
        <p:spPr>
          <a:xfrm rot="5400000">
            <a:off x="-303317" y="1553886"/>
            <a:ext cx="12389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entury Gothic" panose="020B0502020202020204" pitchFamily="34" charset="0"/>
              </a:rPr>
              <a:t>Promotion 2023-24</a:t>
            </a:r>
            <a:endParaRPr lang="fr-FR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725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levarlet</dc:creator>
  <cp:lastModifiedBy>Adrien Gueguen</cp:lastModifiedBy>
  <cp:revision>12</cp:revision>
  <dcterms:created xsi:type="dcterms:W3CDTF">2022-11-22T14:39:39Z</dcterms:created>
  <dcterms:modified xsi:type="dcterms:W3CDTF">2025-12-16T08:56:38Z</dcterms:modified>
</cp:coreProperties>
</file>