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2349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81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56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31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18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609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4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1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86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69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61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38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12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EE451-8482-4E9B-B3B4-5F63B12DCE0F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5C8A3-5805-4832-832A-14B5720C73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1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466825-D182-4B24-9B84-78B064DFBE01}"/>
              </a:ext>
            </a:extLst>
          </p:cNvPr>
          <p:cNvSpPr txBox="1"/>
          <p:nvPr/>
        </p:nvSpPr>
        <p:spPr>
          <a:xfrm>
            <a:off x="4880352" y="1632486"/>
            <a:ext cx="184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4800" b="1" dirty="0">
              <a:ln>
                <a:solidFill>
                  <a:schemeClr val="tx1"/>
                </a:solidFill>
              </a:ln>
              <a:noFill/>
              <a:latin typeface="Century Gothic" panose="020B0502020202020204" pitchFamily="34" charset="0"/>
            </a:endParaRPr>
          </a:p>
        </p:txBody>
      </p:sp>
      <p:sp>
        <p:nvSpPr>
          <p:cNvPr id="6" name="Hexagone 5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552565" y="209040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D635DFF-565E-4663-960A-6962781A51AF}"/>
              </a:ext>
            </a:extLst>
          </p:cNvPr>
          <p:cNvSpPr txBox="1"/>
          <p:nvPr/>
        </p:nvSpPr>
        <p:spPr>
          <a:xfrm>
            <a:off x="4908927" y="1661061"/>
            <a:ext cx="873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>
                <a:latin typeface="Century Gothic" panose="020B0502020202020204" pitchFamily="34" charset="0"/>
              </a:rPr>
            </a:br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19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0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1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694072" y="440619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3032027" y="275636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359628" y="363882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666798" y="365456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2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206022" y="2818746"/>
            <a:ext cx="838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</a:t>
            </a:r>
            <a:r>
              <a:rPr lang="fr-FR" sz="1000">
                <a:solidFill>
                  <a:schemeClr val="bg1"/>
                </a:solidFill>
                <a:latin typeface="Century Gothic" panose="020B0502020202020204" pitchFamily="34" charset="0"/>
              </a:rPr>
              <a:t>promo 2023-24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614693" y="1958785"/>
            <a:ext cx="19040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  <p:sp>
        <p:nvSpPr>
          <p:cNvPr id="36" name="Parallélogramme 35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320958" y="136473"/>
            <a:ext cx="2340864" cy="66751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PIC</a:t>
            </a:r>
          </a:p>
        </p:txBody>
      </p:sp>
      <p:pic>
        <p:nvPicPr>
          <p:cNvPr id="38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81262" y="153304"/>
            <a:ext cx="1698593" cy="71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4024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63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HugoBntr HugoBntr</dc:creator>
  <cp:lastModifiedBy>Adrien Gueguen</cp:lastModifiedBy>
  <cp:revision>40</cp:revision>
  <dcterms:created xsi:type="dcterms:W3CDTF">2020-01-14T14:41:35Z</dcterms:created>
  <dcterms:modified xsi:type="dcterms:W3CDTF">2025-12-16T08:55:30Z</dcterms:modified>
</cp:coreProperties>
</file>